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  <p:sldId id="266" r:id="rId11"/>
    <p:sldId id="263" r:id="rId12"/>
    <p:sldId id="262" r:id="rId13"/>
    <p:sldId id="264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AA210CBB-B1EB-4D68-A9E6-F5E7315267EE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19ED71B3-4E3A-4302-9A8E-98997F4B539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3F7329EA-1A0D-403D-830A-846E4A16C6D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200D0700-4D89-4E68-8BF0-E4DFD0CCCF5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894C0B41-09A7-4AAA-8B4B-28C3CD07704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1A0ECC89-806D-43E1-8642-5F9E683C63A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E64DE3E3-2955-4902-AE67-43364FD3DAF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9" name="Rectangle 9">
            <a:extLst>
              <a:ext uri="{FF2B5EF4-FFF2-40B4-BE49-F238E27FC236}">
                <a16:creationId xmlns:a16="http://schemas.microsoft.com/office/drawing/2014/main" id="{5FBC37C7-7408-4222-8436-1E54DF23821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E708F9D5-FCAF-4030-BB79-8AD1752F07A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19371417-444B-4369-AAF9-4B57D133CED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459C56BA-2D72-47D8-88D7-0512562224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9B4EABE8-1067-424B-8B56-9D5FDA559C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4A7F37-67D2-4D8C-B9C5-97191005C9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184A-A196-4C2D-9538-6AAC5A20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3678E-FA47-4D0F-897D-569A32D13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648E5-D2EB-4875-94B8-FE21C6B5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0F45A-7FDA-4BC2-B360-5075D8D8C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DEAB4-C0A9-4311-97FA-83E5FA932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6AB08-890D-43C3-9CAC-CAE0B0492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3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3B5474-1E29-4DF0-8BAA-CBB0ACFBD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B94D4-1522-4EAB-9D28-712082C29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3A38-D7B8-4E3D-85BA-968E4AE9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73AD9-CD5F-4356-B770-D9927605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97EB0-92C8-4A32-8932-02E87458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AC2F6-2CD4-4619-B70C-98BA8A047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81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099A-6E00-4481-A1BC-8FED3965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A9B54-2856-4E42-B6EE-5E6EB3477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0CF89-3756-4A00-80E0-9328F408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4853A-2D14-445D-806E-2F7773F8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5FCEA-679A-4B9B-9BCA-FDCC3764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0546A-6258-42A1-9823-3E3D0B61A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02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7F933-255C-4569-ACF2-5E393E29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64B8E-12C1-488D-8B22-4FBC760BB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443C4-350E-4A83-B92F-B8BD3EEC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52ADA-1BB7-41D6-86CB-88BA1596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7CE07-6164-44F6-AEAA-B5AD2E6C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3966F-A126-444F-9943-838B684D3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15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8665A-1BF5-44B3-96B7-C4DC695A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A501D-C4F5-4E86-B4A8-99DE58779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6522C-D104-4872-8ECA-3B8E119D1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0FF45-99D7-4AA5-8FDF-72D4454C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F0719-B3D1-42F0-B73D-1242CE67E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BB43D-B421-4722-A166-6222ED15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B7B4F-31A5-4612-A48E-400D63ED2D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25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37393-4B87-490D-BA3B-827248EF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C66DC-D7F7-49A2-977B-2E21ACE73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8EA6B-5BCA-47C8-93F3-6106351A8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0715D0-35CF-4A8D-9B19-2B5892604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144ED-93B4-4732-811B-2F182BB44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33C60-A28E-40C3-9926-41B804BA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733B8E-962B-4714-83C0-AC4B169A9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9089E-ED0A-4905-9C18-7A12221A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C3BCE-87CA-4264-A830-665FA8CBC4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50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6090-9F99-4852-B4E6-DB5FC051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209B55-F48D-4B3C-857D-1DBA288E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7D004-4337-4147-AFDF-79D23520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D3ACA-6D4E-40E9-80D6-AADC39A6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1C23C-3DF8-48E4-AE3F-B931B5EFE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26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D1CD8-3E60-4198-913E-545AC96F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07EC42-AFCE-4D99-AFE1-C31E0F73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314ED-8CF4-47DE-9B3E-E868D733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058FC-7A53-4426-8ADC-F64803974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72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133BE-5B16-4B5F-8628-CB725578B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D8F2-2FFB-4FB2-96DC-1AF9C4C17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073B2-C60E-4567-8EE0-D14D40788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96865-9C6E-4CB6-B88B-24339BC07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AACAB-0F63-4C43-89CD-96114AEE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35B24-064E-4D1D-9DC3-4BC415B4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8C1A6-DEE7-428D-A566-08D7EDE634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47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3E21-A01F-40C0-898B-B0F382E31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82A57-61E6-4BF2-94BC-D6B8F835D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637C3-C025-4E9D-853E-47B386C2A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19040-855E-4346-9742-7FC363B8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ACB9-09FC-4A54-A809-9B43157B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AFBF1-9434-46F3-B79A-E50CC3A78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C0C68-41D6-49A7-A27E-F6D3FB9480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74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E2F1A565-6C89-4553-ADEE-A59ED85984AB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40FD8839-C48A-4B48-BCFD-1A87A4AEAF5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F1CB202B-C94C-4AC5-B59A-3A4DAAA9E99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7033691A-FC93-4D69-8759-795A9140194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0DC748F4-D5C0-479A-AD90-1219C9877E8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3B8F9E08-90B2-4309-B850-9ABE4ADEFC1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02F1DE30-E3FF-421E-B5B1-A826CF780D6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4C35924F-935F-4BE4-AAA7-DD1B8942E67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4895D9C4-13FF-4916-AB89-59FC626856E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7" name="Rectangle 11">
            <a:extLst>
              <a:ext uri="{FF2B5EF4-FFF2-40B4-BE49-F238E27FC236}">
                <a16:creationId xmlns:a16="http://schemas.microsoft.com/office/drawing/2014/main" id="{5452C19F-53F0-49D2-A2FA-01A9D7EB3F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16DA8B69-F4BA-4A25-88BE-025734DB27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FD825A4D-3F13-4EB5-9558-17FD93885A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61917B7-3F77-43DD-A815-DD1EBF2B11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8186C3DD-26C1-48F8-8201-5CC5E193FC1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D3BC0AFD-2337-482C-9ADD-06BC0D0241A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F3E50639-1878-4F85-AF46-8D8D254AD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38150"/>
            <a:ext cx="2090737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fr-FR" altLang="en-US" sz="3500">
                <a:latin typeface="Rockwell" panose="02060603020205020403" pitchFamily="18" charset="0"/>
              </a:rPr>
              <a:t>porcus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2214C3D-01A3-45E2-8261-7CAE4662F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3117850"/>
            <a:ext cx="11588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fr-FR" altLang="en-US" sz="3500">
                <a:latin typeface="Rockwell" panose="02060603020205020403" pitchFamily="18" charset="0"/>
              </a:rPr>
              <a:t>feles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1EB9D50-98D4-44C1-B309-7EDE074F8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38375"/>
            <a:ext cx="12414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3500">
                <a:latin typeface="Rockwell" panose="02060603020205020403" pitchFamily="18" charset="0"/>
              </a:rPr>
              <a:t>canis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3031DC9-DC4C-40B8-AED0-888F92405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573463"/>
            <a:ext cx="2090737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fr-FR" altLang="en-US" sz="3500">
                <a:latin typeface="Rockwell" panose="02060603020205020403" pitchFamily="18" charset="0"/>
              </a:rPr>
              <a:t>porcillus</a:t>
            </a:r>
            <a:r>
              <a:rPr lang="en-US" altLang="en-US" sz="3500">
                <a:latin typeface="Rockwell" panose="02060603020205020403" pitchFamily="18" charset="0"/>
              </a:rPr>
              <a:t> 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F225705-EC94-4E4B-8EA3-73E0B0589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333375"/>
            <a:ext cx="24384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3500">
                <a:latin typeface="Rockwell" panose="02060603020205020403" pitchFamily="18" charset="0"/>
              </a:rPr>
              <a:t>elephantus</a:t>
            </a:r>
            <a:br>
              <a:rPr lang="en-GB" altLang="en-US" sz="3500">
                <a:latin typeface="Rockwell" panose="02060603020205020403" pitchFamily="18" charset="0"/>
              </a:rPr>
            </a:br>
            <a:br>
              <a:rPr lang="en-GB" altLang="en-US" sz="3500">
                <a:latin typeface="Rockwell" panose="02060603020205020403" pitchFamily="18" charset="0"/>
              </a:rPr>
            </a:br>
            <a:endParaRPr lang="en-GB" altLang="en-US" sz="3500">
              <a:latin typeface="Rockwell" panose="02060603020205020403" pitchFamily="18" charset="0"/>
            </a:endParaRP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56C1941-6147-4AA0-A87E-088ED56DA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292600"/>
            <a:ext cx="1473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fr-FR" altLang="en-US" sz="3500">
                <a:latin typeface="Rockwell" panose="02060603020205020403" pitchFamily="18" charset="0"/>
              </a:rPr>
              <a:t>vacca</a:t>
            </a:r>
            <a:r>
              <a:rPr lang="en-US" altLang="en-US" sz="3500">
                <a:latin typeface="Rockwell" panose="02060603020205020403" pitchFamily="18" charset="0"/>
              </a:rPr>
              <a:t> 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9757ADEC-CD96-4077-8183-3F9026D2A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4868863"/>
            <a:ext cx="101441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fr-FR" altLang="en-US" sz="3500">
                <a:latin typeface="Rockwell" panose="02060603020205020403" pitchFamily="18" charset="0"/>
              </a:rPr>
              <a:t>ovis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BAA10250-3B7F-4751-8823-58BE44E2F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363788"/>
            <a:ext cx="135255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fr-FR" altLang="en-US" sz="3500">
                <a:latin typeface="Rockwell" panose="02060603020205020403" pitchFamily="18" charset="0"/>
              </a:rPr>
              <a:t>capra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F82AD35A-F225-4CFF-B56E-227547F54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461000"/>
            <a:ext cx="22574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3500">
                <a:latin typeface="Rockwell" panose="02060603020205020403" pitchFamily="18" charset="0"/>
              </a:rPr>
              <a:t>leopardus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0279ABCB-C793-44FB-8267-191FB4DF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620713"/>
            <a:ext cx="9366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3500">
                <a:latin typeface="Rockwell" panose="02060603020205020403" pitchFamily="18" charset="0"/>
              </a:rPr>
              <a:t>leo</a:t>
            </a:r>
            <a:r>
              <a:rPr lang="en-US" altLang="en-US" sz="3500">
                <a:latin typeface="Rockwell" panose="02060603020205020403" pitchFamily="18" charset="0"/>
              </a:rPr>
              <a:t> </a:t>
            </a:r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5A642EDC-767D-456D-AFD4-0E47FFCB2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4941888"/>
            <a:ext cx="22796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42792" tIns="914112" rIns="244398" bIns="914112" anchor="ctr">
            <a:spAutoFit/>
          </a:bodyPr>
          <a:lstStyle/>
          <a:p>
            <a:pPr algn="ctr"/>
            <a:r>
              <a:rPr lang="en-GB" altLang="en-US" sz="3500">
                <a:latin typeface="Rockwell" panose="02060603020205020403" pitchFamily="18" charset="0"/>
              </a:rPr>
              <a:t>camelus</a:t>
            </a:r>
          </a:p>
          <a:p>
            <a:pPr algn="ctr"/>
            <a:br>
              <a:rPr lang="en-GB" altLang="en-US" sz="3500">
                <a:latin typeface="Rockwell" panose="02060603020205020403" pitchFamily="18" charset="0"/>
              </a:rPr>
            </a:br>
            <a:endParaRPr lang="en-GB" altLang="en-US" sz="3500">
              <a:latin typeface="Rockwell" panose="02060603020205020403" pitchFamily="18" charset="0"/>
            </a:endParaRPr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96AADD5C-8443-4D1B-86B0-BEE312F9A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77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9569CB6F-6CE9-465D-9B9C-822F5AA9C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1773238"/>
            <a:ext cx="33559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3500">
                <a:latin typeface="Rockwell" panose="02060603020205020403" pitchFamily="18" charset="0"/>
                <a:cs typeface="Times New Roman" panose="02020603050405020304" pitchFamily="18" charset="0"/>
              </a:rPr>
              <a:t>camelopardalis</a:t>
            </a:r>
            <a:endParaRPr lang="en-GB" altLang="en-US" sz="3500">
              <a:latin typeface="Rockwell" panose="02060603020205020403" pitchFamily="18" charset="0"/>
            </a:endParaRPr>
          </a:p>
        </p:txBody>
      </p:sp>
      <p:sp>
        <p:nvSpPr>
          <p:cNvPr id="2067" name="Rectangle 19">
            <a:extLst>
              <a:ext uri="{FF2B5EF4-FFF2-40B4-BE49-F238E27FC236}">
                <a16:creationId xmlns:a16="http://schemas.microsoft.com/office/drawing/2014/main" id="{207E5671-C78F-450F-BA8F-ACE3FA9BE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3948113"/>
            <a:ext cx="1244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3500">
                <a:latin typeface="Rockwell" panose="02060603020205020403" pitchFamily="18" charset="0"/>
              </a:rPr>
              <a:t>tigris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F13E594-4683-4858-8E04-8BEB745EB1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elephantus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AB060B9A-46A5-444E-B83A-258237692E1A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36875" y="2614613"/>
            <a:ext cx="3810000" cy="2771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D0F8C07-42B2-4D06-BEF8-7D9CDE540C5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tigris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F4EF9060-DEA9-469B-9C37-0B01BB201F0A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24163" y="1905000"/>
            <a:ext cx="4035425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A507CE2-B2BD-440A-A0A3-91F6C2145E3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leo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19FA5B2C-C297-49E2-A5CF-EB26A5A733AF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5675" y="1905000"/>
            <a:ext cx="2690813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01DB21-AA42-4217-B614-9E1E5759DA3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leopardus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E6CE7209-8B6C-4BD2-9B3F-B4D096F53E3E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6638" y="1998663"/>
            <a:ext cx="2528887" cy="4002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9B89B12-1172-47B4-9A60-1BD4C50640B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camelus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19462" name="Picture 6">
            <a:extLst>
              <a:ext uri="{FF2B5EF4-FFF2-40B4-BE49-F238E27FC236}">
                <a16:creationId xmlns:a16="http://schemas.microsoft.com/office/drawing/2014/main" id="{A97B4838-6A0C-49D6-B9EC-76E6AF23C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349500"/>
            <a:ext cx="4537075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FAF7B0B-8D61-4A41-BAA8-230C581372D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camelus   +  leopardus = ….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72D38789-A7C5-4C05-B46C-C0E699EC4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52738"/>
            <a:ext cx="3024187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5A62B6F3-D3BE-4797-941D-E582A78720C9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2781300"/>
            <a:ext cx="1352550" cy="2139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9" name="Rectangle 5">
            <a:extLst>
              <a:ext uri="{FF2B5EF4-FFF2-40B4-BE49-F238E27FC236}">
                <a16:creationId xmlns:a16="http://schemas.microsoft.com/office/drawing/2014/main" id="{8E1C33B3-1386-47DF-BB6A-E408FCEE6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2997200"/>
            <a:ext cx="1835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=…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56C2341F-862B-4CE4-B9EA-8429599B5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3141663"/>
            <a:ext cx="58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0D338C4-E7CE-49F9-98D3-728646D4BF2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cameleopardus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DB1EDF24-0B9D-4EC1-8FD3-B8DD48208338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24275" y="1905000"/>
            <a:ext cx="2235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>
            <a:extLst>
              <a:ext uri="{FF2B5EF4-FFF2-40B4-BE49-F238E27FC236}">
                <a16:creationId xmlns:a16="http://schemas.microsoft.com/office/drawing/2014/main" id="{AAA92FA8-9AAF-42A4-BA2B-5574B02EE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77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B2088EE-054E-4046-A7BA-53679FBD0B5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porcus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6152" name="Picture 8">
            <a:extLst>
              <a:ext uri="{FF2B5EF4-FFF2-40B4-BE49-F238E27FC236}">
                <a16:creationId xmlns:a16="http://schemas.microsoft.com/office/drawing/2014/main" id="{A0F3ECCE-5899-4B3A-8273-4E470C1AD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636838"/>
            <a:ext cx="237490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53DA3AE-CA4D-47FE-919A-E9D43921D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77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902C73-EE92-464E-894A-BF6A8DC0956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porcilli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F774DE19-A27F-47A9-9FCE-3AD3630E8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005263"/>
            <a:ext cx="107156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BBB06B44-9DE4-477E-BB3A-8E760E576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437063"/>
            <a:ext cx="1071562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4ED518B4-6CC5-4D45-BC79-C7B9B452F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500438"/>
            <a:ext cx="1071562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>
            <a:extLst>
              <a:ext uri="{FF2B5EF4-FFF2-40B4-BE49-F238E27FC236}">
                <a16:creationId xmlns:a16="http://schemas.microsoft.com/office/drawing/2014/main" id="{971647D6-8885-49D2-8519-8EC669921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429000"/>
            <a:ext cx="10715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id="{A626391B-7251-4A0D-9FB5-8CFF52133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365625"/>
            <a:ext cx="10715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>
            <a:extLst>
              <a:ext uri="{FF2B5EF4-FFF2-40B4-BE49-F238E27FC236}">
                <a16:creationId xmlns:a16="http://schemas.microsoft.com/office/drawing/2014/main" id="{1337F97D-594A-4B78-AB37-79137FC03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500438"/>
            <a:ext cx="1071562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id="{4CAEDC08-2790-4F0B-998D-DBBC64930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429000"/>
            <a:ext cx="10715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584CE94-C76A-46BD-A19B-E228D3548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77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BED543E-F6CD-4438-AFE1-852CD07D312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feles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9225" name="Picture 9">
            <a:extLst>
              <a:ext uri="{FF2B5EF4-FFF2-40B4-BE49-F238E27FC236}">
                <a16:creationId xmlns:a16="http://schemas.microsoft.com/office/drawing/2014/main" id="{239CCD71-6AF6-47EF-A931-E215371FD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420938"/>
            <a:ext cx="18224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E965C0F-D4D4-4084-8291-BE670181E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77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3FE6A7B-F7E7-4657-9932-515700A3BF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canis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7BEC19FD-69E4-4D80-9057-4BC8D6462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492375"/>
            <a:ext cx="2297112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298AFE1-963E-498F-8224-23C7E4A22F9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equus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50039C9A-1000-4190-A8F5-52DDD948F20F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29050" y="1968500"/>
            <a:ext cx="2024063" cy="4062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354EFFE-103B-40B2-8A1E-BE08D604B9B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capra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15366" name="Picture 6">
            <a:extLst>
              <a:ext uri="{FF2B5EF4-FFF2-40B4-BE49-F238E27FC236}">
                <a16:creationId xmlns:a16="http://schemas.microsoft.com/office/drawing/2014/main" id="{5D36F103-98E1-4AB8-A9E6-77B991CE4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565400"/>
            <a:ext cx="2517775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0A4C2A8-E476-4B2A-B7D3-1F0A21FE32A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ovis</a:t>
            </a:r>
            <a:endParaRPr lang="en-US" altLang="en-US">
              <a:latin typeface="Rockwell" panose="02060603020205020403" pitchFamily="18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9891138E-B170-47F2-9558-2989A0BCCBC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95BF1573-BA54-42C8-BBB7-98534E66B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060575"/>
            <a:ext cx="3821112" cy="382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FDC20DF-5F33-4B10-BE57-F87A328235F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Rockwell" panose="02060603020205020403" pitchFamily="18" charset="0"/>
              </a:rPr>
              <a:t>vacca</a:t>
            </a:r>
            <a:endParaRPr lang="en-US" altLang="en-US">
              <a:latin typeface="Rockwell" panose="02060603020205020403" pitchFamily="18" charset="0"/>
            </a:endParaRP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849F1428-F495-4A74-97B0-D068F1EA2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133600"/>
            <a:ext cx="3743325" cy="316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15</TotalTime>
  <Words>29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Glass Layers</vt:lpstr>
      <vt:lpstr>PowerPoint Presentation</vt:lpstr>
      <vt:lpstr>porcus</vt:lpstr>
      <vt:lpstr>porcilli</vt:lpstr>
      <vt:lpstr>feles</vt:lpstr>
      <vt:lpstr>canis</vt:lpstr>
      <vt:lpstr>equus</vt:lpstr>
      <vt:lpstr>capra</vt:lpstr>
      <vt:lpstr>ovis</vt:lpstr>
      <vt:lpstr>vacca</vt:lpstr>
      <vt:lpstr>elephantus</vt:lpstr>
      <vt:lpstr>tigris</vt:lpstr>
      <vt:lpstr>leo</vt:lpstr>
      <vt:lpstr>leopardus</vt:lpstr>
      <vt:lpstr>camelus</vt:lpstr>
      <vt:lpstr>camelus   +  leopardus = ….</vt:lpstr>
      <vt:lpstr>cameleopardus</vt:lpstr>
    </vt:vector>
  </TitlesOfParts>
  <Company>SWCHS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stfhesmi</dc:creator>
  <cp:lastModifiedBy>stfhesmi</cp:lastModifiedBy>
  <cp:revision>4</cp:revision>
  <dcterms:created xsi:type="dcterms:W3CDTF">2011-07-01T11:58:08Z</dcterms:created>
  <dcterms:modified xsi:type="dcterms:W3CDTF">2020-04-07T10:54:34Z</dcterms:modified>
</cp:coreProperties>
</file>