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>
        <p:scale>
          <a:sx n="80" d="100"/>
          <a:sy n="80" d="100"/>
        </p:scale>
        <p:origin x="249" y="3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1DCF0-A32C-4C04-BFCB-9369D2F272D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B63AC-0A63-4449-BC82-BF0671918B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819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E520-712B-4B3B-BB46-0D1B695EB389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783E-A634-4326-BD36-C6A189C54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11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E520-712B-4B3B-BB46-0D1B695EB389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783E-A634-4326-BD36-C6A189C54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60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E520-712B-4B3B-BB46-0D1B695EB389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783E-A634-4326-BD36-C6A189C54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28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E520-712B-4B3B-BB46-0D1B695EB389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783E-A634-4326-BD36-C6A189C54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22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E520-712B-4B3B-BB46-0D1B695EB389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783E-A634-4326-BD36-C6A189C54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08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E520-712B-4B3B-BB46-0D1B695EB389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783E-A634-4326-BD36-C6A189C54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383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E520-712B-4B3B-BB46-0D1B695EB389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783E-A634-4326-BD36-C6A189C54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752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E520-712B-4B3B-BB46-0D1B695EB389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783E-A634-4326-BD36-C6A189C54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236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E520-712B-4B3B-BB46-0D1B695EB389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783E-A634-4326-BD36-C6A189C54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870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E520-712B-4B3B-BB46-0D1B695EB389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783E-A634-4326-BD36-C6A189C54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77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E520-712B-4B3B-BB46-0D1B695EB389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783E-A634-4326-BD36-C6A189C54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541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5E520-712B-4B3B-BB46-0D1B695EB389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E783E-A634-4326-BD36-C6A189C54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98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Lego stop motion task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Create your very own Lego stop motion action scene!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Use your cameras to take photos of your Lego scenes to create a story.</a:t>
            </a:r>
            <a:endParaRPr lang="en-GB" dirty="0"/>
          </a:p>
        </p:txBody>
      </p:sp>
      <p:pic>
        <p:nvPicPr>
          <p:cNvPr id="1026" name="Picture 2" descr="Photography 101: How to create stop-motion videos with Le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437" y="3529276"/>
            <a:ext cx="59531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4293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hotography 101: How to create stop-motion videos with Leg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843"/>
          <a:stretch/>
        </p:blipFill>
        <p:spPr bwMode="auto">
          <a:xfrm>
            <a:off x="0" y="365125"/>
            <a:ext cx="4830327" cy="316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hotography 101: How to create stop-motion videos with Leg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03" b="57350"/>
          <a:stretch/>
        </p:blipFill>
        <p:spPr bwMode="auto">
          <a:xfrm>
            <a:off x="0" y="3534770"/>
            <a:ext cx="4830327" cy="3122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04262" y="1160059"/>
            <a:ext cx="70342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All of sudden the criminal grabbed the hand bag and started to run away.</a:t>
            </a:r>
          </a:p>
          <a:p>
            <a:endParaRPr lang="en-GB" dirty="0"/>
          </a:p>
          <a:p>
            <a:r>
              <a:rPr lang="en-GB" dirty="0" smtClean="0"/>
              <a:t>It happened so quickly and the criminal even looked like he had a grin </a:t>
            </a:r>
          </a:p>
          <a:p>
            <a:r>
              <a:rPr lang="en-GB" dirty="0" smtClean="0"/>
              <a:t>on his face.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029556" y="4270812"/>
            <a:ext cx="7107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Little did he know a hero was in pursuit. Wearing a white cap and riding a </a:t>
            </a:r>
          </a:p>
          <a:p>
            <a:r>
              <a:rPr lang="en-GB" dirty="0"/>
              <a:t>w</a:t>
            </a:r>
            <a:r>
              <a:rPr lang="en-GB" dirty="0" smtClean="0"/>
              <a:t>hite bicycle he sped into action.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 rot="19613449">
            <a:off x="122626" y="213219"/>
            <a:ext cx="16081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Example!</a:t>
            </a:r>
            <a:endParaRPr lang="en-GB" sz="4000" dirty="0">
              <a:solidFill>
                <a:srgbClr val="FF0000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482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Agency FB</vt:lpstr>
      <vt:lpstr>Arial</vt:lpstr>
      <vt:lpstr>Calibri</vt:lpstr>
      <vt:lpstr>Calibri Light</vt:lpstr>
      <vt:lpstr>Office Theme</vt:lpstr>
      <vt:lpstr>Lego stop motion task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Lego stop motion task</dc:title>
  <dc:creator>Michael Dellow</dc:creator>
  <cp:lastModifiedBy>Michael Dellow</cp:lastModifiedBy>
  <cp:revision>2</cp:revision>
  <dcterms:created xsi:type="dcterms:W3CDTF">2020-04-27T10:45:54Z</dcterms:created>
  <dcterms:modified xsi:type="dcterms:W3CDTF">2020-04-27T10:47:09Z</dcterms:modified>
</cp:coreProperties>
</file>