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5" r:id="rId3"/>
    <p:sldId id="266" r:id="rId4"/>
    <p:sldId id="267" r:id="rId5"/>
    <p:sldId id="268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76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8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4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6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1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1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9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5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1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2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13C87-F972-544B-9114-EF4ADCBF348B}" type="datetimeFigureOut">
              <a:rPr lang="en-US" smtClean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BEAEB-B007-EC4F-AB83-94A8F7554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4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0063" y="-152102"/>
            <a:ext cx="2463800" cy="3289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068960"/>
            <a:ext cx="3672408" cy="36724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4653136"/>
            <a:ext cx="2376264" cy="1784061"/>
          </a:xfrm>
          <a:prstGeom prst="rect">
            <a:avLst/>
          </a:prstGeom>
        </p:spPr>
      </p:pic>
      <p:pic>
        <p:nvPicPr>
          <p:cNvPr id="2" name="Picture 1" descr="thumb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81128"/>
            <a:ext cx="1944216" cy="194421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499992" y="188640"/>
            <a:ext cx="3672408" cy="158417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Aboriginal </a:t>
            </a:r>
            <a:r>
              <a:rPr lang="en-US" b="1" u="sng" dirty="0" smtClean="0">
                <a:solidFill>
                  <a:schemeClr val="tx1"/>
                </a:solidFill>
              </a:rPr>
              <a:t>Art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</a:pPr>
            <a:r>
              <a:rPr lang="en-GB" baseline="30000" dirty="0" smtClean="0">
                <a:solidFill>
                  <a:schemeClr val="tx1"/>
                </a:solidFill>
              </a:rPr>
              <a:t>T</a:t>
            </a:r>
            <a:r>
              <a:rPr lang="en-US" baseline="30000" dirty="0" smtClean="0">
                <a:solidFill>
                  <a:schemeClr val="tx1"/>
                </a:solidFill>
              </a:rPr>
              <a:t>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purpose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of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dot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paintings 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 smtClean="0">
                <a:solidFill>
                  <a:schemeClr val="tx1"/>
                </a:solidFill>
              </a:rPr>
              <a:t>hey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tell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story</a:t>
            </a:r>
            <a:r>
              <a:rPr lang="en-US" baseline="30000" dirty="0">
                <a:solidFill>
                  <a:schemeClr val="tx1"/>
                </a:solidFill>
              </a:rPr>
              <a:t>/ </a:t>
            </a:r>
            <a:r>
              <a:rPr lang="en-US" baseline="30000" dirty="0" smtClean="0">
                <a:solidFill>
                  <a:schemeClr val="tx1"/>
                </a:solidFill>
              </a:rPr>
              <a:t>historical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record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of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event</a:t>
            </a:r>
            <a:r>
              <a:rPr lang="en-US" baseline="30000" dirty="0">
                <a:solidFill>
                  <a:schemeClr val="tx1"/>
                </a:solidFill>
              </a:rPr>
              <a:t>....</a:t>
            </a:r>
            <a:r>
              <a:rPr lang="en-US" baseline="300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baseline="30000" dirty="0">
                <a:solidFill>
                  <a:srgbClr val="000000"/>
                </a:solidFill>
              </a:rPr>
              <a:t>T</a:t>
            </a:r>
            <a:r>
              <a:rPr lang="en-US" baseline="30000" dirty="0" smtClean="0">
                <a:solidFill>
                  <a:srgbClr val="000000"/>
                </a:solidFill>
              </a:rPr>
              <a:t>raditionally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Aboriginal People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used dot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paintings </a:t>
            </a:r>
            <a:r>
              <a:rPr lang="en-US" baseline="30000" dirty="0">
                <a:solidFill>
                  <a:srgbClr val="000000"/>
                </a:solidFill>
              </a:rPr>
              <a:t>a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other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art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forms to express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feelings,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history,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and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dreaming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of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their Culture.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5936" y="1953681"/>
            <a:ext cx="4572000" cy="2400657"/>
          </a:xfrm>
          <a:prstGeom prst="rect">
            <a:avLst/>
          </a:prstGeom>
          <a:solidFill>
            <a:srgbClr val="948A54"/>
          </a:solidFill>
        </p:spPr>
        <p:txBody>
          <a:bodyPr>
            <a:spAutoFit/>
          </a:bodyPr>
          <a:lstStyle/>
          <a:p>
            <a:r>
              <a:rPr lang="en-US" dirty="0"/>
              <a:t> </a:t>
            </a:r>
            <a:r>
              <a:rPr lang="en-US" dirty="0" smtClean="0"/>
              <a:t>What am I going to learn?</a:t>
            </a: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Learn how Aboriginal people used dot paintings and other forms to express feelings, history, dreams and stories of their culture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Learn how to create a range of mark making techniques</a:t>
            </a:r>
            <a:endParaRPr lang="en-GB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Learn </a:t>
            </a:r>
            <a:r>
              <a:rPr lang="en-US" sz="1200" dirty="0"/>
              <a:t>how to develop pattern through mark making 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Learn basic colour theory</a:t>
            </a:r>
            <a:endParaRPr lang="en-GB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Primary/secondary colours</a:t>
            </a:r>
            <a:endParaRPr lang="en-GB" sz="1200" dirty="0"/>
          </a:p>
          <a:p>
            <a:endParaRPr lang="en-GB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Learn how to describe warm and cool colours to </a:t>
            </a:r>
            <a:r>
              <a:rPr lang="en-US" sz="1200" dirty="0" smtClean="0"/>
              <a:t>show </a:t>
            </a:r>
            <a:r>
              <a:rPr lang="en-US" sz="1200" dirty="0"/>
              <a:t>positive and negative space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0205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32656"/>
            <a:ext cx="3065388" cy="30653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429000"/>
            <a:ext cx="3065388" cy="30653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501008"/>
            <a:ext cx="3065388" cy="3065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332656"/>
            <a:ext cx="3065388" cy="306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16785" y="-2523427"/>
            <a:ext cx="3344479" cy="87889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23" y="3388826"/>
            <a:ext cx="8836269" cy="336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5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10268" y="-1238439"/>
            <a:ext cx="6266583" cy="897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04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329803" y="-1360860"/>
            <a:ext cx="6443285" cy="918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3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42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Adrian Mackay LTD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III – Y2 J art room  I can Choose 3 lessons over two weeks 1st term 12 lessons in total</dc:title>
  <dc:creator>adrian mackay</dc:creator>
  <cp:lastModifiedBy>adrian mackay</cp:lastModifiedBy>
  <cp:revision>13</cp:revision>
  <cp:lastPrinted>2019-09-09T15:59:09Z</cp:lastPrinted>
  <dcterms:created xsi:type="dcterms:W3CDTF">2015-08-29T11:12:37Z</dcterms:created>
  <dcterms:modified xsi:type="dcterms:W3CDTF">2020-04-23T09:28:49Z</dcterms:modified>
</cp:coreProperties>
</file>